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2021/6/1</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四年本科学习的锻炼，成功通过竞赛和成绩保研至华科。本科阶段均分</a:t>
            </a:r>
            <a:r>
              <a:rPr lang="en-US" altLang="zh-CN" dirty="0"/>
              <a:t>86</a:t>
            </a:r>
            <a:r>
              <a:rPr lang="zh-CN" altLang="en-US" dirty="0"/>
              <a:t>，研究生阶段均分</a:t>
            </a:r>
            <a:r>
              <a:rPr lang="en-US" altLang="zh-CN" dirty="0"/>
              <a:t>88</a:t>
            </a:r>
            <a:r>
              <a:rPr lang="zh-CN" altLang="en-US" dirty="0"/>
              <a:t>。在学校科研期间，主要使用的编程语言是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软件开发，具备</a:t>
            </a:r>
            <a:r>
              <a:rPr lang="en-US" altLang="zh-CN" dirty="0"/>
              <a:t>stm32</a:t>
            </a:r>
            <a:r>
              <a:rPr lang="zh-CN" altLang="en-US" dirty="0"/>
              <a:t>、</a:t>
            </a:r>
            <a:r>
              <a:rPr lang="en-US" altLang="zh-CN" dirty="0" err="1"/>
              <a:t>risc</a:t>
            </a:r>
            <a:r>
              <a:rPr lang="en-US" altLang="zh-CN" dirty="0"/>
              <a:t>-v</a:t>
            </a:r>
            <a:r>
              <a:rPr lang="zh-CN" altLang="en-US" dirty="0"/>
              <a:t>等微处理器</a:t>
            </a:r>
            <a:r>
              <a:rPr lang="zh-CN" altLang="en-US"/>
              <a:t>程序开发能力。</a:t>
            </a:r>
            <a:r>
              <a:rPr lang="zh-CN" altLang="en-US" dirty="0"/>
              <a:t>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2021/6/1</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2021/6/1</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1324" y="2987525"/>
            <a:ext cx="3385203" cy="1969900"/>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6223</TotalTime>
  <Words>1025</Words>
  <Application>Microsoft Office PowerPoint</Application>
  <PresentationFormat>全屏显示(16:9)</PresentationFormat>
  <Paragraphs>79</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501</cp:revision>
  <dcterms:created xsi:type="dcterms:W3CDTF">2014-08-23T07:50:08Z</dcterms:created>
  <dcterms:modified xsi:type="dcterms:W3CDTF">2021-06-01T05:01:02Z</dcterms:modified>
</cp:coreProperties>
</file>